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4"/>
  </p:notesMasterIdLst>
  <p:sldIdLst>
    <p:sldId id="257" r:id="rId4"/>
    <p:sldId id="258" r:id="rId5"/>
    <p:sldId id="280" r:id="rId6"/>
    <p:sldId id="265" r:id="rId7"/>
    <p:sldId id="261" r:id="rId8"/>
    <p:sldId id="266" r:id="rId9"/>
    <p:sldId id="262" r:id="rId10"/>
    <p:sldId id="267" r:id="rId11"/>
    <p:sldId id="263" r:id="rId12"/>
    <p:sldId id="269" r:id="rId13"/>
    <p:sldId id="278" r:id="rId14"/>
    <p:sldId id="270" r:id="rId15"/>
    <p:sldId id="282" r:id="rId16"/>
    <p:sldId id="283" r:id="rId17"/>
    <p:sldId id="284" r:id="rId18"/>
    <p:sldId id="285" r:id="rId19"/>
    <p:sldId id="271" r:id="rId20"/>
    <p:sldId id="272" r:id="rId21"/>
    <p:sldId id="27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DA874-1607-45C0-A943-6D3761A1708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EC9F-EFFA-49E7-96D6-1A25AEA1C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562eec4d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562eec4d6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9562eec4d6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C3B-369E-4B5B-A8EA-6D558B300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90428-7D99-42AE-90EC-46CAD25D7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A128A-2C07-4C5B-B258-F10E960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793D5-AEB4-411C-85BA-49259826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26D8-093F-4E87-B624-0E7B40CB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9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0AB9-166F-4BD4-9614-F623F83E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E7846-EE01-47F0-8A6C-21CF5BF0B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EC557-B54F-4D77-80BB-C27612DA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87C-D734-426C-9A19-8631F214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049D4-A8E5-4AE0-859F-367E8015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5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7F151D-A800-4F5F-A748-7D72C1DB8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EAE28-EB4F-4E2F-9689-B70E6ABDC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DAC5C-A6FE-46CE-8112-F9E85590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135C-E585-47C5-8917-0956FF39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86E34-FFA5-4CCD-BDA3-34BEF7EC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33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821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107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666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161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395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374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025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58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643D-05FA-4F49-87A8-D6C07C3F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8C0D0-0804-4F90-A3F1-65CBFF9D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7977C-4B53-4DB6-8745-2E59AC85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9D458-6C02-42D7-B88F-DD11CD9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12079-1DD8-4908-800A-B23C172C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59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598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874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677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964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002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162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548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593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195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17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1D4D-C2E0-4F19-9D67-7329C43C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33249-0437-4169-9BDA-52BAD0C1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0FA88-5E63-4437-ACFE-E59722EA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45F9-E61C-4FC9-A573-1191A38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12603-52E1-4D00-894D-3C742C4D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65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595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804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248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685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940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27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F5F0-B0F5-4245-A698-8EF74AE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E765-E84B-4BC4-8CB2-9D025222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C1258-F3BA-4277-80CD-C98AECC27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F37F8-66B5-4022-BCDB-D9360D0A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F3424-D7DF-4B32-BA5C-4F520EFE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DF8A7-F791-4E80-A154-ECA4EA0D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9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F02F-F400-4FA9-8DDA-43850762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3CBAF-6017-4E89-880F-C5E62B4E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A4ECD-CCA7-46B9-8CB2-056FA5853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304E7-09D5-474E-9098-3DF1EE246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263F6-9D8E-4FA7-96DE-C3640B7EE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713AD-0B47-43CF-9ACB-787661F3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83112-DBB3-4F1A-8B91-FC2A4539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CEA61-9C76-4361-80A6-C4DDC3B9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182D-0621-4AC8-85D8-540BC237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89D18-4322-48D5-A484-CC704D74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099BC-A8F1-4A26-AA25-91FAA366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F967C-55A7-4C4D-B6EC-2BE0AB00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087B2-BFD6-461B-8812-FB1C5B5B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10CCF-4E96-410A-ABAE-8254E4E4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872CA-F89D-4D62-9AD2-7062B22F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6028-A136-4C2E-ADA2-4076D041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30ADD-F190-48D9-A63C-1E2B2E95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8BBF3-9BEE-4273-A245-AA17C38A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4DB72-834E-4ACD-9BF7-0D4CBC65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612E1-00F8-4E5A-AA0C-91D4E38F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CD0D6-5D32-422C-9E59-D57B783A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9C8B-4DA0-4ED0-9A3E-5D25A44D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753F-0D91-4AE4-97D4-626113718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18D13-685B-4AE2-9F85-87A46883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90F48-8EE3-4774-892C-2C19D618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13366-7B69-4A28-8704-2ADBC8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24B7B-7D4D-4D4A-9535-ED17267E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FB06D-47FB-4A8A-9235-F1FE956E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FCE77-42C3-425E-8CD7-AF9A70547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BDC0D-2129-4FA4-828F-C3F3112D9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08F98-630A-4F62-8CE8-A4BBA4ECA0BB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AE02A-035B-465E-86B8-F471E292D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8539-52E7-473A-ABCF-17295992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F5C5C-0CD2-4A23-A6A2-A8193EDB0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96807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528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4v"/><Relationship Id="rId7" Type="http://schemas.openxmlformats.org/officeDocument/2006/relationships/image" Target="../media/image1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2.m4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1772732" y="1502163"/>
            <a:ext cx="86496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800"/>
              <a:buFont typeface="Avenir"/>
              <a:buNone/>
            </a:pPr>
            <a:r>
              <a:rPr lang="en-US" sz="126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ANON</a:t>
            </a:r>
            <a:endParaRPr sz="126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Final Review</a:t>
            </a:r>
            <a:endParaRPr sz="25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AB806BBB-C40D-42B9-AF7E-4A2C9AA380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382-14C2-4D85-97A9-2C613057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10" y="2057400"/>
            <a:ext cx="4252175" cy="1371600"/>
          </a:xfrm>
        </p:spPr>
        <p:txBody>
          <a:bodyPr/>
          <a:lstStyle/>
          <a:p>
            <a:pPr algn="ctr"/>
            <a:r>
              <a:rPr lang="en-US" sz="5000" b="1" dirty="0"/>
              <a:t>Module </a:t>
            </a:r>
            <a:br>
              <a:rPr lang="en-US" sz="5000" b="1" dirty="0"/>
            </a:br>
            <a:r>
              <a:rPr lang="en-US" sz="5000" b="1" dirty="0"/>
              <a:t>Work Flow</a:t>
            </a:r>
          </a:p>
        </p:txBody>
      </p:sp>
      <p:pic>
        <p:nvPicPr>
          <p:cNvPr id="5" name="Google Shape;97;p18">
            <a:extLst>
              <a:ext uri="{FF2B5EF4-FFF2-40B4-BE49-F238E27FC236}">
                <a16:creationId xmlns:a16="http://schemas.microsoft.com/office/drawing/2014/main" id="{C11FD4B2-831C-4117-927E-D4FC9ECE66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1ADC9-A33B-495D-86F2-BB6364C1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20" y="322423"/>
            <a:ext cx="5549593" cy="62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9264-B6B0-41B1-8C2E-4F15D7A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/>
          <a:lstStyle/>
          <a:p>
            <a:pPr algn="ctr"/>
            <a:r>
              <a:rPr lang="en-US" sz="5000" b="1" dirty="0"/>
              <a:t>Module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48F67-1045-4069-8674-5D25B4328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371600"/>
            <a:ext cx="10058400" cy="38496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Type the number whom you want to send the SMS with country code, through WhatsApp Web or Android app.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WhatsApp public API is called in the application.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Server systems do the backend message routing.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WhatsApp server start from ejabberd, a famous open source server.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 successful retrieval of a message is sent back to the WhatsApp server which forwards this status back to the original sender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Material Design Lite Library is used in this app which lets us add a Material Design look and aims to optimize for cross-device use</a:t>
            </a:r>
          </a:p>
        </p:txBody>
      </p:sp>
      <p:pic>
        <p:nvPicPr>
          <p:cNvPr id="5" name="Google Shape;97;p18">
            <a:extLst>
              <a:ext uri="{FF2B5EF4-FFF2-40B4-BE49-F238E27FC236}">
                <a16:creationId xmlns:a16="http://schemas.microsoft.com/office/drawing/2014/main" id="{DFAAEDD5-138C-4505-A82A-1825C35180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77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B179-8616-4392-8510-F0FCCC96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b="1" dirty="0"/>
              <a:t>Implementation &amp; Coding</a:t>
            </a:r>
          </a:p>
        </p:txBody>
      </p:sp>
      <p:pic>
        <p:nvPicPr>
          <p:cNvPr id="5" name="Google Shape;97;p18">
            <a:extLst>
              <a:ext uri="{FF2B5EF4-FFF2-40B4-BE49-F238E27FC236}">
                <a16:creationId xmlns:a16="http://schemas.microsoft.com/office/drawing/2014/main" id="{053FCA31-2CFA-4BF8-B8F8-AECD252B86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7232-4E81-4976-806E-0F80417E5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b="4494"/>
          <a:stretch/>
        </p:blipFill>
        <p:spPr>
          <a:xfrm>
            <a:off x="1975162" y="1998210"/>
            <a:ext cx="8241675" cy="42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9A590-E32F-4976-B7FC-EBE20C825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" b="4409"/>
          <a:stretch/>
        </p:blipFill>
        <p:spPr>
          <a:xfrm>
            <a:off x="1852411" y="1806108"/>
            <a:ext cx="8487177" cy="44092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2B2001-5801-4A48-B683-902045A3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sz="5000" b="1" dirty="0"/>
              <a:t>Implementation &amp; Coding</a:t>
            </a:r>
          </a:p>
        </p:txBody>
      </p:sp>
    </p:spTree>
    <p:extLst>
      <p:ext uri="{BB962C8B-B14F-4D97-AF65-F5344CB8AC3E}">
        <p14:creationId xmlns:p14="http://schemas.microsoft.com/office/powerpoint/2010/main" val="307568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649EB-AC87-4FBC-8589-1BE5B113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" b="4203"/>
          <a:stretch/>
        </p:blipFill>
        <p:spPr>
          <a:xfrm>
            <a:off x="1941720" y="1906073"/>
            <a:ext cx="8308559" cy="43093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79D090-6919-42F2-824A-44A0FFC3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sz="5000" b="1" dirty="0"/>
              <a:t>Implementation &amp; Coding</a:t>
            </a:r>
          </a:p>
        </p:txBody>
      </p:sp>
    </p:spTree>
    <p:extLst>
      <p:ext uri="{BB962C8B-B14F-4D97-AF65-F5344CB8AC3E}">
        <p14:creationId xmlns:p14="http://schemas.microsoft.com/office/powerpoint/2010/main" val="359030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027F4B-F7C4-4C38-B627-300AC654E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" b="4203"/>
          <a:stretch/>
        </p:blipFill>
        <p:spPr>
          <a:xfrm>
            <a:off x="1961645" y="1926742"/>
            <a:ext cx="8268709" cy="42886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337299-6D3E-4C2C-B721-28087E4E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sz="5000" b="1" dirty="0"/>
              <a:t>Implementation &amp; Coding</a:t>
            </a:r>
          </a:p>
        </p:txBody>
      </p:sp>
    </p:spTree>
    <p:extLst>
      <p:ext uri="{BB962C8B-B14F-4D97-AF65-F5344CB8AC3E}">
        <p14:creationId xmlns:p14="http://schemas.microsoft.com/office/powerpoint/2010/main" val="325737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EC715E-43B2-47CF-9D63-EC0B98EE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b="4202"/>
          <a:stretch/>
        </p:blipFill>
        <p:spPr>
          <a:xfrm>
            <a:off x="2086377" y="1822327"/>
            <a:ext cx="8435662" cy="43930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0F04BD-068E-4560-B69F-B5B1487A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sz="5000" b="1" dirty="0"/>
              <a:t>Implementation &amp; Coding</a:t>
            </a:r>
          </a:p>
        </p:txBody>
      </p:sp>
    </p:spTree>
    <p:extLst>
      <p:ext uri="{BB962C8B-B14F-4D97-AF65-F5344CB8AC3E}">
        <p14:creationId xmlns:p14="http://schemas.microsoft.com/office/powerpoint/2010/main" val="578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68E-3F69-4269-8EB1-09126209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308" y="2147551"/>
            <a:ext cx="2075645" cy="1371600"/>
          </a:xfrm>
        </p:spPr>
        <p:txBody>
          <a:bodyPr/>
          <a:lstStyle/>
          <a:p>
            <a:r>
              <a:rPr lang="en-US" sz="5000" b="1" dirty="0"/>
              <a:t>Demo</a:t>
            </a:r>
          </a:p>
        </p:txBody>
      </p:sp>
      <p:pic>
        <p:nvPicPr>
          <p:cNvPr id="5" name="Google Shape;97;p18">
            <a:extLst>
              <a:ext uri="{FF2B5EF4-FFF2-40B4-BE49-F238E27FC236}">
                <a16:creationId xmlns:a16="http://schemas.microsoft.com/office/drawing/2014/main" id="{A21BA327-1984-444B-B4C1-68E3394CDB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creenrecorder-2020-10-20-19-03-37-887-1">
            <a:hlinkClick r:id="" action="ppaction://media"/>
            <a:extLst>
              <a:ext uri="{FF2B5EF4-FFF2-40B4-BE49-F238E27FC236}">
                <a16:creationId xmlns:a16="http://schemas.microsoft.com/office/drawing/2014/main" id="{2607FCA8-C6A9-4A2D-AC28-CB51D15AD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288"/>
          <a:stretch/>
        </p:blipFill>
        <p:spPr>
          <a:xfrm>
            <a:off x="806965" y="422364"/>
            <a:ext cx="3095334" cy="6193574"/>
          </a:xfrm>
          <a:prstGeom prst="rect">
            <a:avLst/>
          </a:prstGeom>
        </p:spPr>
      </p:pic>
      <p:pic>
        <p:nvPicPr>
          <p:cNvPr id="4" name="Screenrecorder-2020-10-11-19-26-05-677-1">
            <a:hlinkClick r:id="" action="ppaction://media"/>
            <a:extLst>
              <a:ext uri="{FF2B5EF4-FFF2-40B4-BE49-F238E27FC236}">
                <a16:creationId xmlns:a16="http://schemas.microsoft.com/office/drawing/2014/main" id="{9CB6B384-AA69-4EA3-BAA4-690F3BAE85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4299"/>
          <a:stretch/>
        </p:blipFill>
        <p:spPr>
          <a:xfrm>
            <a:off x="7301963" y="422364"/>
            <a:ext cx="3128023" cy="61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33AD-89DF-443E-BCBA-4F7314D3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452" y="2226422"/>
            <a:ext cx="3321676" cy="1370003"/>
          </a:xfrm>
        </p:spPr>
        <p:txBody>
          <a:bodyPr/>
          <a:lstStyle/>
          <a:p>
            <a:r>
              <a:rPr lang="en-US" sz="5400" b="1" dirty="0"/>
              <a:t>Snapshot</a:t>
            </a:r>
          </a:p>
        </p:txBody>
      </p:sp>
      <p:pic>
        <p:nvPicPr>
          <p:cNvPr id="5" name="Google Shape;110;p20">
            <a:extLst>
              <a:ext uri="{FF2B5EF4-FFF2-40B4-BE49-F238E27FC236}">
                <a16:creationId xmlns:a16="http://schemas.microsoft.com/office/drawing/2014/main" id="{9A03173F-40CD-47E9-8088-C22F252CD8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4116" y="473440"/>
            <a:ext cx="3013657" cy="602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8">
            <a:extLst>
              <a:ext uri="{FF2B5EF4-FFF2-40B4-BE49-F238E27FC236}">
                <a16:creationId xmlns:a16="http://schemas.microsoft.com/office/drawing/2014/main" id="{AB30B25C-292D-4FC0-B4C8-3FD1459AC2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C0F4A-9C76-4194-A8FC-5297E0A9B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/>
          <a:stretch/>
        </p:blipFill>
        <p:spPr>
          <a:xfrm>
            <a:off x="728807" y="473440"/>
            <a:ext cx="3013657" cy="60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4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530F-B173-4A31-A11E-7F01CD44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b="1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7F02-73CD-4C35-8122-CEB58BC69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Thus we can conclude here that ANON’s Android Native App, ANON’s Web App as well as ANON’s Website, all are functional and till now have 0 downtime to them. They all use the same API base and the team has tried to code the application modules in such a way that ANON reaches out to more and more people</a:t>
            </a:r>
          </a:p>
        </p:txBody>
      </p:sp>
      <p:pic>
        <p:nvPicPr>
          <p:cNvPr id="5" name="Google Shape;97;p18">
            <a:extLst>
              <a:ext uri="{FF2B5EF4-FFF2-40B4-BE49-F238E27FC236}">
                <a16:creationId xmlns:a16="http://schemas.microsoft.com/office/drawing/2014/main" id="{14F431F7-F869-4B82-9BDD-313582EA1E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14">
            <a:extLst>
              <a:ext uri="{FF2B5EF4-FFF2-40B4-BE49-F238E27FC236}">
                <a16:creationId xmlns:a16="http://schemas.microsoft.com/office/drawing/2014/main" id="{9B5FF253-687E-4963-9DD5-0222647B37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066800" y="42684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66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Guide</a:t>
            </a:r>
            <a:endParaRPr sz="66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" name="Google Shape;73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465449" y="1798449"/>
            <a:ext cx="3261102" cy="32611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131600" y="5286100"/>
            <a:ext cx="39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F3F3F3"/>
                </a:solidFill>
                <a:latin typeface="PT Serif"/>
                <a:ea typeface="PT Serif"/>
                <a:cs typeface="PT Serif"/>
                <a:sym typeface="PT Serif"/>
              </a:rPr>
              <a:t>Dr. Nageswara Guptha M</a:t>
            </a:r>
            <a:endParaRPr sz="1800" dirty="0">
              <a:solidFill>
                <a:srgbClr val="F3F3F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3F3F3"/>
                </a:solidFill>
                <a:latin typeface="PT Serif"/>
                <a:ea typeface="PT Serif"/>
                <a:cs typeface="PT Serif"/>
                <a:sym typeface="PT Serif"/>
              </a:rPr>
              <a:t>Senior Associate Professor</a:t>
            </a:r>
            <a:endParaRPr sz="1800" dirty="0">
              <a:solidFill>
                <a:srgbClr val="F3F3F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F3F3F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885A-40A0-478C-9280-729D58D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Google Shape;97;p18">
            <a:extLst>
              <a:ext uri="{FF2B5EF4-FFF2-40B4-BE49-F238E27FC236}">
                <a16:creationId xmlns:a16="http://schemas.microsoft.com/office/drawing/2014/main" id="{26B5F618-5B59-4143-8230-A6DC636E37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74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6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707575" y="2229795"/>
            <a:ext cx="7021200" cy="2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 b="1">
                <a:solidFill>
                  <a:srgbClr val="FFFFFF"/>
                </a:solidFill>
              </a:rPr>
              <a:t>VARDAAN VISHNU (C) – 19BCE10063 </a:t>
            </a:r>
            <a:endParaRPr/>
          </a:p>
          <a:p>
            <a:pPr marL="182880" lvl="0" indent="-18288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 b="1">
                <a:solidFill>
                  <a:srgbClr val="FFFFFF"/>
                </a:solidFill>
              </a:rPr>
              <a:t>SHIKHAR VASHISHTHA– 19BCE10025</a:t>
            </a:r>
            <a:endParaRPr sz="2500" b="1">
              <a:solidFill>
                <a:srgbClr val="FFFFFF"/>
              </a:solidFill>
            </a:endParaRPr>
          </a:p>
          <a:p>
            <a:pPr marL="182880" lvl="0" indent="-182880" algn="ctr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 b="1">
                <a:solidFill>
                  <a:srgbClr val="FFFFFF"/>
                </a:solidFill>
              </a:rPr>
              <a:t>PRANTIK BHATTACHARJEE – 19BCE10222</a:t>
            </a:r>
            <a:endParaRPr sz="2500" b="1">
              <a:solidFill>
                <a:srgbClr val="FFFFFF"/>
              </a:solidFill>
            </a:endParaRPr>
          </a:p>
          <a:p>
            <a:pPr marL="182880" lvl="0" indent="-182880" algn="ctr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 b="1">
                <a:solidFill>
                  <a:srgbClr val="FFFFFF"/>
                </a:solidFill>
              </a:rPr>
              <a:t>PRASHANT CHAUHAN – 19BCE10280</a:t>
            </a:r>
            <a:endParaRPr sz="2500" b="1"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C158-BA63-4D10-8853-54477CF7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E6A8-C6B4-4496-949F-29C2B79B0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Anon aims to be one of a kind app that will facilitate WhatsApp Messaging and WhatsApp Calling without having to save the recipients contact info</a:t>
            </a:r>
          </a:p>
          <a:p>
            <a:pPr marL="114300" indent="0" algn="ctr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This idea originates from people’s need for quick messaging to unknown contacts, on the go!</a:t>
            </a:r>
          </a:p>
        </p:txBody>
      </p:sp>
      <p:pic>
        <p:nvPicPr>
          <p:cNvPr id="5" name="Google Shape;82;p16">
            <a:extLst>
              <a:ext uri="{FF2B5EF4-FFF2-40B4-BE49-F238E27FC236}">
                <a16:creationId xmlns:a16="http://schemas.microsoft.com/office/drawing/2014/main" id="{2F51401B-E9E1-4859-866C-B5828B6491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47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</a:rPr>
              <a:t>The various features we wish to add to our app are:</a:t>
            </a:r>
          </a:p>
          <a:p>
            <a:pPr marL="0" lvl="0" indent="0" rtl="0">
              <a:spcBef>
                <a:spcPts val="9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US" sz="2800" dirty="0">
                <a:solidFill>
                  <a:srgbClr val="FFFFFF"/>
                </a:solidFill>
              </a:rPr>
              <a:t>Messaging in WhatsApp, without saving contact info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US" sz="2800" dirty="0">
                <a:solidFill>
                  <a:srgbClr val="FFFFFF"/>
                </a:solidFill>
              </a:rPr>
              <a:t>Temporarily saving contact info within app for later use</a:t>
            </a:r>
          </a:p>
          <a:p>
            <a:pPr>
              <a:spcBef>
                <a:spcPts val="0"/>
              </a:spcBef>
              <a:buClr>
                <a:srgbClr val="FFFFFF"/>
              </a:buClr>
              <a:buFont typeface="Arial"/>
              <a:buChar char="❏"/>
            </a:pPr>
            <a:r>
              <a:rPr lang="en-US" sz="2800" dirty="0">
                <a:solidFill>
                  <a:srgbClr val="FFFFFF"/>
                </a:solidFill>
              </a:rPr>
              <a:t>Ability to backup chats with unknown contacts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 Proposed work </a:t>
            </a:r>
            <a:endParaRPr sz="5000" b="1" dirty="0">
              <a:solidFill>
                <a:srgbClr val="FFFFFF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pic>
        <p:nvPicPr>
          <p:cNvPr id="2" name="Google Shape;97;p18">
            <a:extLst>
              <a:ext uri="{FF2B5EF4-FFF2-40B4-BE49-F238E27FC236}">
                <a16:creationId xmlns:a16="http://schemas.microsoft.com/office/drawing/2014/main" id="{94E8110C-3458-4A8F-A65D-4586A2A599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066800" y="309728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49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Existing work with limitations</a:t>
            </a:r>
            <a:endParaRPr sz="49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609600" y="1614750"/>
            <a:ext cx="10972800" cy="4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</a:rPr>
              <a:t>ANON is easy use.The thing that makes it attractive is its ease of use, free of cost. It can serve as a great platform for some humanitarian purposes without any threat to privacy. For instance – Raising of social issues, counselling purpose, communication with senior citizens etc.</a:t>
            </a:r>
            <a:endParaRPr>
              <a:solidFill>
                <a:srgbClr val="FFFFFF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There can be limitation also with its use:-</a:t>
            </a:r>
            <a:endParaRPr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>
                <a:solidFill>
                  <a:srgbClr val="FFFFFF"/>
                </a:solidFill>
              </a:rPr>
              <a:t>People often doubt for its addless service, making them think about threat of Data Security.</a:t>
            </a:r>
            <a:endParaRPr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>
                <a:solidFill>
                  <a:srgbClr val="FFFFFF"/>
                </a:solidFill>
              </a:rPr>
              <a:t>People might misuse it for spamming unknown contacts.</a:t>
            </a:r>
            <a:endParaRPr>
              <a:solidFill>
                <a:srgbClr val="FFFFFF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066800" y="45870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50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Novelty of ANON</a:t>
            </a:r>
            <a:endParaRPr sz="50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596700" y="1337683"/>
            <a:ext cx="10998600" cy="45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-2019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-US" sz="2300" dirty="0">
                <a:solidFill>
                  <a:srgbClr val="FFFFFF"/>
                </a:solidFill>
              </a:rPr>
              <a:t>The Idea for this project arises from ‘</a:t>
            </a:r>
            <a:r>
              <a:rPr lang="en-US" sz="2300" b="1" i="1" dirty="0">
                <a:solidFill>
                  <a:srgbClr val="FFFFFF"/>
                </a:solidFill>
              </a:rPr>
              <a:t>WhatsApp public API documentation</a:t>
            </a:r>
            <a:r>
              <a:rPr lang="en-US" sz="2300" i="1" dirty="0">
                <a:solidFill>
                  <a:srgbClr val="FFFFFF"/>
                </a:solidFill>
              </a:rPr>
              <a:t>’ </a:t>
            </a:r>
            <a:r>
              <a:rPr lang="en-US" sz="2300" dirty="0">
                <a:solidFill>
                  <a:srgbClr val="FFFFFF"/>
                </a:solidFill>
              </a:rPr>
              <a:t>which stated an API that could create chat links with a given Contact</a:t>
            </a:r>
            <a:endParaRPr sz="1800" dirty="0">
              <a:solidFill>
                <a:srgbClr val="FFFFFF"/>
              </a:solidFill>
            </a:endParaRPr>
          </a:p>
          <a:p>
            <a:pPr marL="182880" lvl="0" indent="-558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300" i="1" dirty="0">
              <a:solidFill>
                <a:srgbClr val="FFFFFF"/>
              </a:solidFill>
            </a:endParaRPr>
          </a:p>
          <a:p>
            <a:pPr marL="182880" lvl="0" indent="-2019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-US" sz="2300" b="1" dirty="0">
                <a:solidFill>
                  <a:srgbClr val="FFFFFF"/>
                </a:solidFill>
              </a:rPr>
              <a:t>Novelty</a:t>
            </a:r>
            <a:r>
              <a:rPr lang="en-US" sz="2300" dirty="0">
                <a:solidFill>
                  <a:srgbClr val="FFFFFF"/>
                </a:solidFill>
              </a:rPr>
              <a:t> or </a:t>
            </a:r>
            <a:r>
              <a:rPr lang="en-US" sz="2300" b="1" dirty="0">
                <a:solidFill>
                  <a:srgbClr val="FFFFFF"/>
                </a:solidFill>
              </a:rPr>
              <a:t>Originality</a:t>
            </a:r>
            <a:r>
              <a:rPr lang="en-US" sz="2300" dirty="0">
                <a:solidFill>
                  <a:srgbClr val="FFFFFF"/>
                </a:solidFill>
              </a:rPr>
              <a:t> of concept remains the essence of this project</a:t>
            </a:r>
            <a:endParaRPr sz="1800" dirty="0">
              <a:solidFill>
                <a:srgbClr val="FFFFFF"/>
              </a:solidFill>
            </a:endParaRPr>
          </a:p>
          <a:p>
            <a:pPr marL="182880" lvl="0" indent="-558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300" dirty="0">
              <a:solidFill>
                <a:srgbClr val="FFFFFF"/>
              </a:solidFill>
            </a:endParaRPr>
          </a:p>
          <a:p>
            <a:pPr marL="182880" lvl="0" indent="-2019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300"/>
              <a:buChar char="●"/>
            </a:pPr>
            <a:r>
              <a:rPr lang="en-US" sz="2300" dirty="0">
                <a:solidFill>
                  <a:srgbClr val="FFFFFF"/>
                </a:solidFill>
              </a:rPr>
              <a:t>We will try to make our project as Original &amp; Innovative as possible by constantly adding our own innovative ideas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28C9-5BF0-4DAF-8DD1-82418E5F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9728"/>
            <a:ext cx="10058400" cy="13716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0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Real Time Usage</a:t>
            </a:r>
            <a:endParaRPr lang="en-US" sz="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946FC-C7A7-4247-9E56-CC5AED8CF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How our app can be used in real time scenario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1. We being students can send any assignment or tutorial related work to anyone without saving the number as our app is meant for these purposes only.</a:t>
            </a:r>
          </a:p>
          <a:p>
            <a:pPr marL="5715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2. When WhatsApp will start digital transfer of money, then we can transfer money without saving the contact info, for faster transactions.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Google Shape;111;p20">
            <a:extLst>
              <a:ext uri="{FF2B5EF4-FFF2-40B4-BE49-F238E27FC236}">
                <a16:creationId xmlns:a16="http://schemas.microsoft.com/office/drawing/2014/main" id="{70AE29F2-0D98-484A-ABF4-A61CC4273F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32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21699" y="396775"/>
            <a:ext cx="11642501" cy="105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62A"/>
              </a:buClr>
              <a:buSzPts val="4000"/>
              <a:buFont typeface="Avenir"/>
              <a:buNone/>
            </a:pPr>
            <a:r>
              <a:rPr lang="en-US" sz="50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&amp; software requirements</a:t>
            </a:r>
            <a:endParaRPr sz="50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013749" y="1775273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>
                <a:solidFill>
                  <a:schemeClr val="tx1"/>
                </a:solidFill>
              </a:rPr>
              <a:t>Hardware Requirements-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dirty="0">
              <a:solidFill>
                <a:schemeClr val="tx1"/>
              </a:solidFill>
            </a:endParaRPr>
          </a:p>
          <a:p>
            <a:pPr marL="514350" indent="-457200">
              <a:spcBef>
                <a:spcPts val="0"/>
              </a:spcBef>
              <a:buClr>
                <a:srgbClr val="FFFFFF"/>
              </a:buClr>
              <a:buSzPts val="2700"/>
            </a:pPr>
            <a:r>
              <a:rPr lang="en-US" sz="2000" dirty="0">
                <a:solidFill>
                  <a:schemeClr val="tx1"/>
                </a:solidFill>
              </a:rPr>
              <a:t>Our app ANON will require a mobile device to operate </a:t>
            </a:r>
          </a:p>
          <a:p>
            <a:pPr marL="514350" indent="-457200">
              <a:spcBef>
                <a:spcPts val="0"/>
              </a:spcBef>
              <a:buClr>
                <a:srgbClr val="FFFFFF"/>
              </a:buClr>
              <a:buSzPts val="2700"/>
            </a:pPr>
            <a:endParaRPr sz="2000" dirty="0">
              <a:solidFill>
                <a:schemeClr val="tx1"/>
              </a:solidFill>
            </a:endParaRPr>
          </a:p>
          <a:p>
            <a:pPr marL="514350" indent="-457200">
              <a:spcBef>
                <a:spcPts val="0"/>
              </a:spcBef>
              <a:buClr>
                <a:srgbClr val="FFFFFF"/>
              </a:buClr>
              <a:buSzPts val="2700"/>
            </a:pPr>
            <a:r>
              <a:rPr lang="en-US" sz="2000" dirty="0">
                <a:solidFill>
                  <a:schemeClr val="tx1"/>
                </a:solidFill>
              </a:rPr>
              <a:t>The web version(WhatsApp Web)that will require a laptop or a desktop to operate</a:t>
            </a:r>
            <a:endParaRPr sz="2000" dirty="0">
              <a:solidFill>
                <a:schemeClr val="tx1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dirty="0">
              <a:solidFill>
                <a:schemeClr val="tx1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>
                <a:solidFill>
                  <a:schemeClr val="tx1"/>
                </a:solidFill>
              </a:rPr>
              <a:t>Software Requirements-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552451" indent="-457200">
              <a:spcBef>
                <a:spcPts val="0"/>
              </a:spcBef>
              <a:buSzPts val="1500"/>
            </a:pPr>
            <a:r>
              <a:rPr lang="en-US" sz="2000" dirty="0">
                <a:solidFill>
                  <a:schemeClr val="tx1"/>
                </a:solidFill>
              </a:rPr>
              <a:t>ANON uses API 24 &amp; above thus requires Android Operating System newer than Marshmallow 5.1 upto Android 11</a:t>
            </a:r>
          </a:p>
          <a:p>
            <a:pPr marL="552451" indent="-457200">
              <a:spcBef>
                <a:spcPts val="0"/>
              </a:spcBef>
              <a:buSzPts val="1500"/>
            </a:pPr>
            <a:endParaRPr lang="en-US" sz="2000" dirty="0">
              <a:solidFill>
                <a:schemeClr val="tx1"/>
              </a:solidFill>
            </a:endParaRPr>
          </a:p>
          <a:p>
            <a:pPr marL="552451" indent="-457200">
              <a:spcBef>
                <a:spcPts val="0"/>
              </a:spcBef>
              <a:buSzPts val="1500"/>
            </a:pPr>
            <a:r>
              <a:rPr lang="en-US" sz="2000" dirty="0">
                <a:solidFill>
                  <a:schemeClr val="tx1"/>
                </a:solidFill>
              </a:rPr>
              <a:t>We can use any browser that can run latest HTML &amp; CSS scripts </a:t>
            </a:r>
            <a:endParaRPr sz="2000" dirty="0">
              <a:solidFill>
                <a:schemeClr val="tx1"/>
              </a:solidFill>
            </a:endParaRP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1" y="5624873"/>
            <a:ext cx="919459" cy="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593</Words>
  <Application>Microsoft Office PowerPoint</Application>
  <PresentationFormat>Widescreen</PresentationFormat>
  <Paragraphs>69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</vt:lpstr>
      <vt:lpstr>Calibri</vt:lpstr>
      <vt:lpstr>Calibri Light</vt:lpstr>
      <vt:lpstr>PT Serif</vt:lpstr>
      <vt:lpstr>Trebuchet MS</vt:lpstr>
      <vt:lpstr>Office Theme</vt:lpstr>
      <vt:lpstr>Simple Dark</vt:lpstr>
      <vt:lpstr>1_Simple Dark</vt:lpstr>
      <vt:lpstr>ANON</vt:lpstr>
      <vt:lpstr>Project Guide</vt:lpstr>
      <vt:lpstr>Team Members</vt:lpstr>
      <vt:lpstr>Introduction</vt:lpstr>
      <vt:lpstr> Proposed work  </vt:lpstr>
      <vt:lpstr> Existing work with limitations</vt:lpstr>
      <vt:lpstr> Novelty of ANON</vt:lpstr>
      <vt:lpstr>Real Time Usage</vt:lpstr>
      <vt:lpstr>Hardware &amp; software requirements</vt:lpstr>
      <vt:lpstr>Module  Work Flow</vt:lpstr>
      <vt:lpstr>Module Description</vt:lpstr>
      <vt:lpstr>Implementation &amp; Coding</vt:lpstr>
      <vt:lpstr>Implementation &amp; Coding</vt:lpstr>
      <vt:lpstr>Implementation &amp; Coding</vt:lpstr>
      <vt:lpstr>Implementation &amp; Coding</vt:lpstr>
      <vt:lpstr>Implementation &amp; Coding</vt:lpstr>
      <vt:lpstr>Demo</vt:lpstr>
      <vt:lpstr>Snapshot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ANON</dc:title>
  <dc:creator>VARDAAN</dc:creator>
  <cp:lastModifiedBy>VARDAAN</cp:lastModifiedBy>
  <cp:revision>16</cp:revision>
  <dcterms:created xsi:type="dcterms:W3CDTF">2020-10-20T12:01:41Z</dcterms:created>
  <dcterms:modified xsi:type="dcterms:W3CDTF">2020-10-28T10:52:22Z</dcterms:modified>
</cp:coreProperties>
</file>